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5" r:id="rId6"/>
    <p:sldId id="268" r:id="rId7"/>
    <p:sldId id="271" r:id="rId8"/>
    <p:sldId id="257" r:id="rId9"/>
    <p:sldId id="260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3400" y="228600"/>
            <a:ext cx="4610100" cy="1917700"/>
          </a:xfrm>
        </p:spPr>
        <p:txBody>
          <a:bodyPr anchor="b"/>
          <a:lstStyle>
            <a:lvl1pPr algn="r">
              <a:defRPr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9951" y="4500564"/>
            <a:ext cx="4318000" cy="118903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Подзаголовок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88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923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800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100" y="365128"/>
            <a:ext cx="390525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167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84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48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163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342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54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47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007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285D-C886-47D1-84C1-E7573624FD59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65F6-B7EC-486A-A12E-C0D4217AFE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5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4958" y="690352"/>
            <a:ext cx="5519042" cy="2129048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Профессиональное самоопределение школьников </a:t>
            </a:r>
            <a:br>
              <a:rPr lang="ru-RU" sz="3200" dirty="0">
                <a:effectLst/>
              </a:rPr>
            </a:br>
            <a:r>
              <a:rPr lang="ru-RU" sz="3200" dirty="0">
                <a:effectLst/>
              </a:rPr>
              <a:t>городского округа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Кашира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175" y="5082455"/>
            <a:ext cx="4645776" cy="1189036"/>
          </a:xfrm>
        </p:spPr>
        <p:txBody>
          <a:bodyPr/>
          <a:lstStyle/>
          <a:p>
            <a:r>
              <a:rPr lang="ru-RU" b="1" dirty="0" smtClean="0"/>
              <a:t>Филяева Галина Николаевна, </a:t>
            </a:r>
          </a:p>
          <a:p>
            <a:r>
              <a:rPr lang="ru-RU" b="1" dirty="0" smtClean="0"/>
              <a:t>начальник Управления образования администрации городского округа Кашира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2901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600" y="708697"/>
            <a:ext cx="4669107" cy="1325563"/>
          </a:xfrm>
        </p:spPr>
        <p:txBody>
          <a:bodyPr>
            <a:noAutofit/>
          </a:bodyPr>
          <a:lstStyle/>
          <a:p>
            <a:pPr algn="r"/>
            <a:r>
              <a:rPr lang="ru-RU" sz="4400" b="1" i="1" dirty="0" smtClean="0">
                <a:solidFill>
                  <a:schemeClr val="bg1"/>
                </a:solidFill>
              </a:rPr>
              <a:t>В будущее –  </a:t>
            </a:r>
            <a:br>
              <a:rPr lang="ru-RU" sz="4400" b="1" i="1" dirty="0" smtClean="0">
                <a:solidFill>
                  <a:schemeClr val="bg1"/>
                </a:solidFill>
              </a:rPr>
            </a:br>
            <a:r>
              <a:rPr lang="ru-RU" sz="4400" b="1" i="1" dirty="0" smtClean="0">
                <a:solidFill>
                  <a:schemeClr val="bg1"/>
                </a:solidFill>
              </a:rPr>
              <a:t>с уверенностью!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0" y="3457821"/>
            <a:ext cx="4437244" cy="3327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1" y="103792"/>
            <a:ext cx="4489724" cy="3225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017" y="2460260"/>
            <a:ext cx="4456983" cy="33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22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646" y="187728"/>
            <a:ext cx="4234642" cy="942546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solidFill>
                  <a:prstClr val="white"/>
                </a:solidFill>
              </a:rPr>
              <a:t>Путевка в жизнь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35716" y="1394209"/>
            <a:ext cx="553593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МОДЕЛИ </a:t>
            </a:r>
            <a:b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профессионального обучения школьников </a:t>
            </a:r>
            <a:b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городского округа Кашира </a:t>
            </a:r>
            <a:b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 1 сентября 2018 года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3011" y="2761710"/>
            <a:ext cx="280831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МОДЕЛЬ №1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Профессиональное обучение школьников на базе общеобразовательного учреждения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8859" y="3817801"/>
            <a:ext cx="288032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МОДЕЛЬ №2.2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Профессиональное обучение школьников на базе ГАПОУ МО «ПК «Московия»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4421" y="2761710"/>
            <a:ext cx="2750705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МОДЕЛЬ №3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Профессиональное обучение школьников на базе МАУДО «ЦДО г.о.Кашира»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40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0" y="432263"/>
            <a:ext cx="3905250" cy="1105592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МОДЕЛЬ №1</a:t>
            </a:r>
            <a:b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Профессиональное обучение школьников на базе школ </a:t>
            </a:r>
            <a:b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9" y="35328"/>
            <a:ext cx="3941600" cy="295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17" r="970"/>
          <a:stretch/>
        </p:blipFill>
        <p:spPr>
          <a:xfrm>
            <a:off x="496668" y="2660774"/>
            <a:ext cx="3385376" cy="4055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2013" y="1239072"/>
            <a:ext cx="4673219" cy="3504914"/>
          </a:xfrm>
        </p:spPr>
      </p:pic>
      <p:sp>
        <p:nvSpPr>
          <p:cNvPr id="6" name="Прямоугольник 5"/>
          <p:cNvSpPr/>
          <p:nvPr/>
        </p:nvSpPr>
        <p:spPr>
          <a:xfrm>
            <a:off x="4276725" y="477769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2018 году на базе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счет уроков технологии и внеурочной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 организовано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профессиональное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51 школьника.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886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4425" y="540392"/>
            <a:ext cx="3905250" cy="1496290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МОДЕЛЬ №2.2</a:t>
            </a:r>
            <a:b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Профессиональное обучение школьников на базе ГАПОУ МО 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ПК «Московия»</a:t>
            </a:r>
            <a:b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39" y="110971"/>
            <a:ext cx="4832186" cy="36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897" y="4425434"/>
            <a:ext cx="4318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 учащихся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 округа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обучение на базе ОСП «Каширское»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 «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Ожерельевское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21" r="17414"/>
          <a:stretch/>
        </p:blipFill>
        <p:spPr>
          <a:xfrm>
            <a:off x="5270224" y="1504687"/>
            <a:ext cx="3658841" cy="52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72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0" y="432263"/>
            <a:ext cx="4467398" cy="2119744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МОДЕЛЬ № 3</a:t>
            </a:r>
            <a:b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Профессиональное обучение школьников на базе МАУДО «Центр дополнительного образования г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о. Кашира</a:t>
            </a:r>
            <a: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20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5" t="4882" r="6327" b="-1"/>
          <a:stretch/>
        </p:blipFill>
        <p:spPr>
          <a:xfrm rot="5400000">
            <a:off x="-196455" y="344529"/>
            <a:ext cx="4822117" cy="4257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E:\Путевка в жизнь ПРОЕКТ\фото для презентации\FullSizeRender-11-11-18-01-07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18"/>
          <a:stretch/>
        </p:blipFill>
        <p:spPr bwMode="auto">
          <a:xfrm>
            <a:off x="4610100" y="1583053"/>
            <a:ext cx="4356100" cy="477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09" y="5153344"/>
            <a:ext cx="4435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базе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организована профессиональная подготовка для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120 учащихся 7-11 классов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005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054" y="112142"/>
            <a:ext cx="4805003" cy="963253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Объединения профориентационной направленности на базе центра дополнительного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90" y="85722"/>
            <a:ext cx="3401284" cy="350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E:\Путевка в жизнь ПРОЕКТ\фото для презентации\FullSizeRender-11-11-18-01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57" y="3134485"/>
            <a:ext cx="3786997" cy="36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Путевка в жизнь ПРОЕКТ\фото для презентации\FullSizeRender-11-11-18-01-07-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35"/>
          <a:stretch/>
        </p:blipFill>
        <p:spPr bwMode="auto">
          <a:xfrm>
            <a:off x="3746341" y="1194975"/>
            <a:ext cx="3948461" cy="414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Путевка в жизнь ПРОЕКТ\фото для презентации\FullSizeRender-11-11-18-01-07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433" y="3265699"/>
            <a:ext cx="3485071" cy="342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354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756" y="49465"/>
            <a:ext cx="4479926" cy="1325563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prstClr val="white"/>
                </a:solidFill>
              </a:rPr>
              <a:t> </a:t>
            </a:r>
            <a:r>
              <a:rPr lang="ru-RU" sz="2200" b="1" dirty="0">
                <a:solidFill>
                  <a:prstClr val="white"/>
                </a:solidFill>
              </a:rPr>
              <a:t>«Агромир</a:t>
            </a:r>
            <a:r>
              <a:rPr lang="ru-RU" sz="2200" b="1" dirty="0" smtClean="0">
                <a:solidFill>
                  <a:prstClr val="white"/>
                </a:solidFill>
              </a:rPr>
              <a:t>» - центр профориентации и экологического воспитания дошкольников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7" t="-325" r="472" b="12940"/>
          <a:stretch/>
        </p:blipFill>
        <p:spPr>
          <a:xfrm>
            <a:off x="99024" y="49465"/>
            <a:ext cx="4399941" cy="2999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756" y="1369170"/>
            <a:ext cx="4479926" cy="33599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24" y="3268112"/>
            <a:ext cx="4399941" cy="32999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94756" y="50068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Работа в рамках проекта направлена на раннюю профориентацию </a:t>
            </a:r>
            <a:r>
              <a:rPr lang="ru-RU" sz="2400" dirty="0" smtClean="0">
                <a:solidFill>
                  <a:schemeClr val="bg1"/>
                </a:solidFill>
              </a:rPr>
              <a:t>дошкольников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02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5824" y="63167"/>
            <a:ext cx="4448175" cy="776291"/>
          </a:xfrm>
        </p:spPr>
        <p:txBody>
          <a:bodyPr>
            <a:normAutofit fontScale="90000"/>
          </a:bodyPr>
          <a:lstStyle/>
          <a:p>
            <a:pPr algn="r"/>
            <a:r>
              <a:rPr lang="ru-RU" sz="3400" b="1" dirty="0" smtClean="0">
                <a:solidFill>
                  <a:schemeClr val="bg1"/>
                </a:solidFill>
              </a:rPr>
              <a:t>Профориентационная работа</a:t>
            </a:r>
            <a:endParaRPr lang="ru-RU" sz="3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E:\Путевка в жизнь ПРОЕКТ\фото для презентации\1226eb454668ad515ef08125edc9a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4" y="3486149"/>
            <a:ext cx="492918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00" y="52684"/>
            <a:ext cx="4711640" cy="33096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2340" y="963283"/>
            <a:ext cx="5300302" cy="298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1125" y="4058832"/>
            <a:ext cx="3851517" cy="271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334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800" y="142889"/>
            <a:ext cx="3905250" cy="1325563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prstClr val="white"/>
                </a:solidFill>
              </a:rPr>
              <a:t>Губернаторская школа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29" r="-3025" b="24683"/>
          <a:stretch/>
        </p:blipFill>
        <p:spPr>
          <a:xfrm>
            <a:off x="0" y="-37748"/>
            <a:ext cx="5130800" cy="3012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утевка в жизнь ПРОЕКТ\фото для презентации\ytdiUaw2_b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0" r="12717"/>
          <a:stretch/>
        </p:blipFill>
        <p:spPr bwMode="auto">
          <a:xfrm>
            <a:off x="4363128" y="1906859"/>
            <a:ext cx="4736954" cy="407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7" y="3136900"/>
            <a:ext cx="5328717" cy="354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7794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й шабло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ой шаблон.potx" id="{2F601587-3794-4E17-A03C-FC28AE717009}" vid="{9D43BF48-DB62-49B8-9BC1-912E9CE2B4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151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мой шабло2</vt:lpstr>
      <vt:lpstr>Профессиональное самоопределение школьников  городского округа  Кашира </vt:lpstr>
      <vt:lpstr>Путевка в жизнь</vt:lpstr>
      <vt:lpstr>МОДЕЛЬ №1 Профессиональное обучение школьников на базе школ   </vt:lpstr>
      <vt:lpstr>МОДЕЛЬ №2.2 Профессиональное обучение школьников на базе ГАПОУ МО  «ПК «Московия»   </vt:lpstr>
      <vt:lpstr>МОДЕЛЬ № 3 Профессиональное обучение школьников на базе МАУДО «Центр дополнительного образования г. о. Кашира»    </vt:lpstr>
      <vt:lpstr>Объединения профориентационной направленности на базе центра дополнительного образования</vt:lpstr>
      <vt:lpstr> «Агромир» - центр профориентации и экологического воспитания дошкольников</vt:lpstr>
      <vt:lpstr>Профориентационная работа</vt:lpstr>
      <vt:lpstr>Губернаторская школа</vt:lpstr>
      <vt:lpstr>В будущее –   с уверенностью!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desova_se</cp:lastModifiedBy>
  <cp:revision>42</cp:revision>
  <dcterms:created xsi:type="dcterms:W3CDTF">2016-07-29T04:05:27Z</dcterms:created>
  <dcterms:modified xsi:type="dcterms:W3CDTF">2019-03-04T12:36:28Z</dcterms:modified>
</cp:coreProperties>
</file>